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3A7B-54F6-4DB4-80C9-B27C7096B35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B891-A537-4C3B-9752-52CC30D6A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4 (B)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enough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feel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finally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form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group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half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hurt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important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letter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miss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across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near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nothing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often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oil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person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picture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real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scared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against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sentence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side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sound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special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spell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summer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stand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still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such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answer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sure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those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thought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through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tree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tried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turn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warm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brought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wish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world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city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dark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during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earth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across</vt:lpstr>
      <vt:lpstr>against</vt:lpstr>
      <vt:lpstr>answer</vt:lpstr>
      <vt:lpstr>brought</vt:lpstr>
      <vt:lpstr>city</vt:lpstr>
      <vt:lpstr>dark</vt:lpstr>
      <vt:lpstr>during</vt:lpstr>
      <vt:lpstr>earth</vt:lpstr>
      <vt:lpstr>enough</vt:lpstr>
      <vt:lpstr>feel</vt:lpstr>
      <vt:lpstr>finally</vt:lpstr>
      <vt:lpstr>form</vt:lpstr>
      <vt:lpstr>group</vt:lpstr>
      <vt:lpstr>half</vt:lpstr>
      <vt:lpstr>hurt</vt:lpstr>
      <vt:lpstr>important</vt:lpstr>
      <vt:lpstr>letter</vt:lpstr>
      <vt:lpstr>miss</vt:lpstr>
      <vt:lpstr>move</vt:lpstr>
      <vt:lpstr>near</vt:lpstr>
      <vt:lpstr>nothing</vt:lpstr>
      <vt:lpstr>often</vt:lpstr>
      <vt:lpstr>oil</vt:lpstr>
      <vt:lpstr>past</vt:lpstr>
      <vt:lpstr>person</vt:lpstr>
      <vt:lpstr>picture</vt:lpstr>
      <vt:lpstr>real</vt:lpstr>
      <vt:lpstr>scared</vt:lpstr>
      <vt:lpstr>seen</vt:lpstr>
      <vt:lpstr>sentence</vt:lpstr>
      <vt:lpstr>side</vt:lpstr>
      <vt:lpstr>sound</vt:lpstr>
      <vt:lpstr>special</vt:lpstr>
      <vt:lpstr>spell</vt:lpstr>
      <vt:lpstr>summer</vt:lpstr>
      <vt:lpstr>stand</vt:lpstr>
      <vt:lpstr>still</vt:lpstr>
      <vt:lpstr>such</vt:lpstr>
      <vt:lpstr>sure</vt:lpstr>
      <vt:lpstr>those</vt:lpstr>
      <vt:lpstr>thought</vt:lpstr>
      <vt:lpstr>through</vt:lpstr>
      <vt:lpstr>told</vt:lpstr>
      <vt:lpstr>top</vt:lpstr>
      <vt:lpstr>tree</vt:lpstr>
      <vt:lpstr>tried</vt:lpstr>
      <vt:lpstr>turn</vt:lpstr>
      <vt:lpstr>warm</vt:lpstr>
      <vt:lpstr>wish</vt:lpstr>
      <vt:lpstr>world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1</cp:revision>
  <dcterms:created xsi:type="dcterms:W3CDTF">2020-04-13T20:04:49Z</dcterms:created>
  <dcterms:modified xsi:type="dcterms:W3CDTF">2020-04-13T20:13:28Z</dcterms:modified>
</cp:coreProperties>
</file>