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758F1-5378-48B8-9169-628C2AF5184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C94C7-2798-41AC-8C18-C458431542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 2 (A)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that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their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them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there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this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very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want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was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were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could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what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when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which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white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who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will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your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after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also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around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eat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because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bring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>
                <a:latin typeface="Comic Sans MS" pitchFamily="66" charset="0"/>
              </a:rPr>
              <a:t>c</a:t>
            </a:r>
            <a:r>
              <a:rPr lang="en-US" sz="9600" dirty="0" smtClean="0">
                <a:latin typeface="Comic Sans MS" pitchFamily="66" charset="0"/>
              </a:rPr>
              <a:t>an’t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color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dad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didn’t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does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don’t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make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father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find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first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five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four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friend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funny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girl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goes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got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many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happy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house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other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take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than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59</Words>
  <Application>Microsoft Office PowerPoint</Application>
  <PresentationFormat>On-screen Show (4:3)</PresentationFormat>
  <Paragraphs>52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Sight Word List 1st Grade</vt:lpstr>
      <vt:lpstr>could</vt:lpstr>
      <vt:lpstr>eat</vt:lpstr>
      <vt:lpstr>make</vt:lpstr>
      <vt:lpstr>many</vt:lpstr>
      <vt:lpstr>other</vt:lpstr>
      <vt:lpstr>so</vt:lpstr>
      <vt:lpstr>take</vt:lpstr>
      <vt:lpstr>than</vt:lpstr>
      <vt:lpstr>that</vt:lpstr>
      <vt:lpstr>their</vt:lpstr>
      <vt:lpstr>them</vt:lpstr>
      <vt:lpstr>then</vt:lpstr>
      <vt:lpstr>there</vt:lpstr>
      <vt:lpstr>this</vt:lpstr>
      <vt:lpstr>very</vt:lpstr>
      <vt:lpstr>want</vt:lpstr>
      <vt:lpstr>was</vt:lpstr>
      <vt:lpstr>were</vt:lpstr>
      <vt:lpstr>what</vt:lpstr>
      <vt:lpstr>when</vt:lpstr>
      <vt:lpstr>which</vt:lpstr>
      <vt:lpstr>white</vt:lpstr>
      <vt:lpstr>who</vt:lpstr>
      <vt:lpstr>will</vt:lpstr>
      <vt:lpstr>your</vt:lpstr>
      <vt:lpstr>after</vt:lpstr>
      <vt:lpstr>also</vt:lpstr>
      <vt:lpstr>around</vt:lpstr>
      <vt:lpstr>because</vt:lpstr>
      <vt:lpstr>being</vt:lpstr>
      <vt:lpstr>bring</vt:lpstr>
      <vt:lpstr>can’t</vt:lpstr>
      <vt:lpstr>color</vt:lpstr>
      <vt:lpstr>dad</vt:lpstr>
      <vt:lpstr>didn’t</vt:lpstr>
      <vt:lpstr>does</vt:lpstr>
      <vt:lpstr>don’t</vt:lpstr>
      <vt:lpstr>end</vt:lpstr>
      <vt:lpstr>father</vt:lpstr>
      <vt:lpstr>find</vt:lpstr>
      <vt:lpstr>first</vt:lpstr>
      <vt:lpstr>five</vt:lpstr>
      <vt:lpstr>four</vt:lpstr>
      <vt:lpstr>friend</vt:lpstr>
      <vt:lpstr>funny</vt:lpstr>
      <vt:lpstr>girl</vt:lpstr>
      <vt:lpstr>goes</vt:lpstr>
      <vt:lpstr>got</vt:lpstr>
      <vt:lpstr>happy</vt:lpstr>
      <vt:lpstr>house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1st Grade</dc:title>
  <dc:creator>Michael</dc:creator>
  <cp:lastModifiedBy>Michael</cp:lastModifiedBy>
  <cp:revision>2</cp:revision>
  <dcterms:created xsi:type="dcterms:W3CDTF">2020-04-13T19:01:27Z</dcterms:created>
  <dcterms:modified xsi:type="dcterms:W3CDTF">2020-04-13T19:11:57Z</dcterms:modified>
</cp:coreProperties>
</file>