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31644-C978-4472-93BF-B5BF10FBCAA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17D64-07C7-4DC9-909D-DB3E3D29BE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Sight Word List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Marking Period 3 (A)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cannot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catch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clean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cold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couldn’t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done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even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ever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everyone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everything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above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fall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family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far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fast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fish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fix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game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gave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great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hand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ago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hear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high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home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I’ll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I’m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inside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it’s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kept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knew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large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animal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left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line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mad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map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might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most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open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outside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part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people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become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pick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place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begin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below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both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brother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59</Words>
  <Application>Microsoft Office PowerPoint</Application>
  <PresentationFormat>On-screen Show (4:3)</PresentationFormat>
  <Paragraphs>52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Sight Word List 1st Grade</vt:lpstr>
      <vt:lpstr>above</vt:lpstr>
      <vt:lpstr>ago</vt:lpstr>
      <vt:lpstr>animal</vt:lpstr>
      <vt:lpstr>become</vt:lpstr>
      <vt:lpstr>begin</vt:lpstr>
      <vt:lpstr>below</vt:lpstr>
      <vt:lpstr>both</vt:lpstr>
      <vt:lpstr>brother</vt:lpstr>
      <vt:lpstr>cannot</vt:lpstr>
      <vt:lpstr>catch</vt:lpstr>
      <vt:lpstr>clean</vt:lpstr>
      <vt:lpstr>cold</vt:lpstr>
      <vt:lpstr>couldn’t</vt:lpstr>
      <vt:lpstr>done</vt:lpstr>
      <vt:lpstr>even</vt:lpstr>
      <vt:lpstr>ever</vt:lpstr>
      <vt:lpstr>everyone</vt:lpstr>
      <vt:lpstr>everything</vt:lpstr>
      <vt:lpstr>fall</vt:lpstr>
      <vt:lpstr>family</vt:lpstr>
      <vt:lpstr>far</vt:lpstr>
      <vt:lpstr>fast</vt:lpstr>
      <vt:lpstr>fish</vt:lpstr>
      <vt:lpstr>fix</vt:lpstr>
      <vt:lpstr>game</vt:lpstr>
      <vt:lpstr>gave</vt:lpstr>
      <vt:lpstr>great</vt:lpstr>
      <vt:lpstr>hand</vt:lpstr>
      <vt:lpstr>hear</vt:lpstr>
      <vt:lpstr>high</vt:lpstr>
      <vt:lpstr>home</vt:lpstr>
      <vt:lpstr>I’ll</vt:lpstr>
      <vt:lpstr>I’m</vt:lpstr>
      <vt:lpstr>inside</vt:lpstr>
      <vt:lpstr>it’s</vt:lpstr>
      <vt:lpstr>kept</vt:lpstr>
      <vt:lpstr>knew</vt:lpstr>
      <vt:lpstr>large</vt:lpstr>
      <vt:lpstr>left</vt:lpstr>
      <vt:lpstr>line</vt:lpstr>
      <vt:lpstr>mad</vt:lpstr>
      <vt:lpstr>map</vt:lpstr>
      <vt:lpstr>might</vt:lpstr>
      <vt:lpstr>most</vt:lpstr>
      <vt:lpstr>open</vt:lpstr>
      <vt:lpstr>outside</vt:lpstr>
      <vt:lpstr>part</vt:lpstr>
      <vt:lpstr>people</vt:lpstr>
      <vt:lpstr>pick</vt:lpstr>
      <vt:lpstr>place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Word List 1st Grade</dc:title>
  <dc:creator>Michael</dc:creator>
  <cp:lastModifiedBy>Michael</cp:lastModifiedBy>
  <cp:revision>1</cp:revision>
  <dcterms:created xsi:type="dcterms:W3CDTF">2020-04-13T19:30:09Z</dcterms:created>
  <dcterms:modified xsi:type="dcterms:W3CDTF">2020-04-13T19:39:04Z</dcterms:modified>
</cp:coreProperties>
</file>