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9979-2B54-45ED-A99F-3815A23146F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6DC6-57A7-474A-B46B-4CF055F49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9979-2B54-45ED-A99F-3815A23146F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6DC6-57A7-474A-B46B-4CF055F49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9979-2B54-45ED-A99F-3815A23146F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6DC6-57A7-474A-B46B-4CF055F49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9979-2B54-45ED-A99F-3815A23146F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6DC6-57A7-474A-B46B-4CF055F49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9979-2B54-45ED-A99F-3815A23146F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6DC6-57A7-474A-B46B-4CF055F49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9979-2B54-45ED-A99F-3815A23146F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6DC6-57A7-474A-B46B-4CF055F49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9979-2B54-45ED-A99F-3815A23146F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6DC6-57A7-474A-B46B-4CF055F49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9979-2B54-45ED-A99F-3815A23146F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6DC6-57A7-474A-B46B-4CF055F49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9979-2B54-45ED-A99F-3815A23146F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6DC6-57A7-474A-B46B-4CF055F49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9979-2B54-45ED-A99F-3815A23146F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6DC6-57A7-474A-B46B-4CF055F49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9979-2B54-45ED-A99F-3815A23146F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6DC6-57A7-474A-B46B-4CF055F49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19979-2B54-45ED-A99F-3815A23146F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F6DC6-57A7-474A-B46B-4CF055F497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Sight Word List</a:t>
            </a:r>
            <a:br>
              <a:rPr lang="en-US" dirty="0" smtClean="0"/>
            </a:b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Marking Period 3 (B)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fly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full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grow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heard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hour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land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learn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list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myself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need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almost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night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own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page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pull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rain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really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rest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river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room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sea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began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seem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set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short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show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sleep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small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start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story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ten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time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between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together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walk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without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write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been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before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from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give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help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just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carry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know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much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draw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early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eye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fire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59</Words>
  <Application>Microsoft Office PowerPoint</Application>
  <PresentationFormat>On-screen Show (4:3)</PresentationFormat>
  <Paragraphs>52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Sight Word List 1st Grade</vt:lpstr>
      <vt:lpstr>almost</vt:lpstr>
      <vt:lpstr>began</vt:lpstr>
      <vt:lpstr>between</vt:lpstr>
      <vt:lpstr>carry</vt:lpstr>
      <vt:lpstr>draw</vt:lpstr>
      <vt:lpstr>early</vt:lpstr>
      <vt:lpstr>eye</vt:lpstr>
      <vt:lpstr>fire</vt:lpstr>
      <vt:lpstr>fly</vt:lpstr>
      <vt:lpstr>full</vt:lpstr>
      <vt:lpstr>grow</vt:lpstr>
      <vt:lpstr>heard</vt:lpstr>
      <vt:lpstr>hour</vt:lpstr>
      <vt:lpstr>land</vt:lpstr>
      <vt:lpstr>learn</vt:lpstr>
      <vt:lpstr>list</vt:lpstr>
      <vt:lpstr>myself</vt:lpstr>
      <vt:lpstr>need</vt:lpstr>
      <vt:lpstr>night</vt:lpstr>
      <vt:lpstr>own</vt:lpstr>
      <vt:lpstr>page</vt:lpstr>
      <vt:lpstr>pull</vt:lpstr>
      <vt:lpstr>rain</vt:lpstr>
      <vt:lpstr>really</vt:lpstr>
      <vt:lpstr>rest</vt:lpstr>
      <vt:lpstr>river</vt:lpstr>
      <vt:lpstr>room</vt:lpstr>
      <vt:lpstr>sea</vt:lpstr>
      <vt:lpstr>seem</vt:lpstr>
      <vt:lpstr>set</vt:lpstr>
      <vt:lpstr>short</vt:lpstr>
      <vt:lpstr>show</vt:lpstr>
      <vt:lpstr>sleep</vt:lpstr>
      <vt:lpstr>small</vt:lpstr>
      <vt:lpstr>start</vt:lpstr>
      <vt:lpstr>story</vt:lpstr>
      <vt:lpstr>ten</vt:lpstr>
      <vt:lpstr>time</vt:lpstr>
      <vt:lpstr>together</vt:lpstr>
      <vt:lpstr>walk</vt:lpstr>
      <vt:lpstr>without</vt:lpstr>
      <vt:lpstr>write</vt:lpstr>
      <vt:lpstr>been</vt:lpstr>
      <vt:lpstr>before</vt:lpstr>
      <vt:lpstr>from</vt:lpstr>
      <vt:lpstr>give</vt:lpstr>
      <vt:lpstr>help</vt:lpstr>
      <vt:lpstr>just</vt:lpstr>
      <vt:lpstr>know</vt:lpstr>
      <vt:lpstr>much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Sight Word List 1st Grade</dc:title>
  <dc:creator>Michael</dc:creator>
  <cp:lastModifiedBy>Michael</cp:lastModifiedBy>
  <cp:revision>2</cp:revision>
  <dcterms:created xsi:type="dcterms:W3CDTF">2020-04-13T19:39:48Z</dcterms:created>
  <dcterms:modified xsi:type="dcterms:W3CDTF">2020-04-13T19:50:20Z</dcterms:modified>
</cp:coreProperties>
</file>