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7C4FC-1986-4CDD-AEC6-9286CCD8733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11C2-E5C7-414C-9F69-8D4868E71E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Sight Word List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Marking Period 4 (A)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children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close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cried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deep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door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drink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easy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eight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feet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few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able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follow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front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ground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hard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head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horse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idea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king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known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later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add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laugh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less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life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low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money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morning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music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nice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number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along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paper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park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party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round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seven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someone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something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sometimes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state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stay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already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teacher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thank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became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behind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body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book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59</Words>
  <Application>Microsoft Office PowerPoint</Application>
  <PresentationFormat>On-screen Show (4:3)</PresentationFormat>
  <Paragraphs>52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Sight Word List 1st Grade</vt:lpstr>
      <vt:lpstr>able</vt:lpstr>
      <vt:lpstr>add</vt:lpstr>
      <vt:lpstr>along</vt:lpstr>
      <vt:lpstr>already</vt:lpstr>
      <vt:lpstr>became</vt:lpstr>
      <vt:lpstr>behind</vt:lpstr>
      <vt:lpstr>body</vt:lpstr>
      <vt:lpstr>book</vt:lpstr>
      <vt:lpstr>children</vt:lpstr>
      <vt:lpstr>close</vt:lpstr>
      <vt:lpstr>cried</vt:lpstr>
      <vt:lpstr>deep</vt:lpstr>
      <vt:lpstr>door</vt:lpstr>
      <vt:lpstr>drink</vt:lpstr>
      <vt:lpstr>easy</vt:lpstr>
      <vt:lpstr>eight</vt:lpstr>
      <vt:lpstr>feet</vt:lpstr>
      <vt:lpstr>few</vt:lpstr>
      <vt:lpstr>follow</vt:lpstr>
      <vt:lpstr>front</vt:lpstr>
      <vt:lpstr>ground</vt:lpstr>
      <vt:lpstr>hard</vt:lpstr>
      <vt:lpstr>head</vt:lpstr>
      <vt:lpstr>horse</vt:lpstr>
      <vt:lpstr>idea</vt:lpstr>
      <vt:lpstr>king</vt:lpstr>
      <vt:lpstr>known</vt:lpstr>
      <vt:lpstr>later</vt:lpstr>
      <vt:lpstr>laugh</vt:lpstr>
      <vt:lpstr>less</vt:lpstr>
      <vt:lpstr>life</vt:lpstr>
      <vt:lpstr>low</vt:lpstr>
      <vt:lpstr>money</vt:lpstr>
      <vt:lpstr>morning</vt:lpstr>
      <vt:lpstr>music</vt:lpstr>
      <vt:lpstr>nice</vt:lpstr>
      <vt:lpstr>number</vt:lpstr>
      <vt:lpstr>oh</vt:lpstr>
      <vt:lpstr>paper</vt:lpstr>
      <vt:lpstr>park</vt:lpstr>
      <vt:lpstr>party</vt:lpstr>
      <vt:lpstr>round</vt:lpstr>
      <vt:lpstr>seven</vt:lpstr>
      <vt:lpstr>someone</vt:lpstr>
      <vt:lpstr>something</vt:lpstr>
      <vt:lpstr>sometimes</vt:lpstr>
      <vt:lpstr>state</vt:lpstr>
      <vt:lpstr>stay</vt:lpstr>
      <vt:lpstr>teacher</vt:lpstr>
      <vt:lpstr>thank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Word List 1st Grade</dc:title>
  <dc:creator>Michael</dc:creator>
  <cp:lastModifiedBy>Michael</cp:lastModifiedBy>
  <cp:revision>1</cp:revision>
  <dcterms:created xsi:type="dcterms:W3CDTF">2020-04-13T19:54:01Z</dcterms:created>
  <dcterms:modified xsi:type="dcterms:W3CDTF">2020-04-13T20:03:03Z</dcterms:modified>
</cp:coreProperties>
</file>