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2C013-91DB-4654-AEE2-654FCFEA7056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E849B-4B44-4360-91BF-3C5CD5944E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did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get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his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if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not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big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day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jump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new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into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little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away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off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come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one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good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blue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said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two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went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yellow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down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going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with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our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him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three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brown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red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of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green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saw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old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am</vt:lpstr>
      <vt:lpstr>be</vt:lpstr>
      <vt:lpstr>cat</vt:lpstr>
      <vt:lpstr>man</vt:lpstr>
      <vt:lpstr>do</vt:lpstr>
      <vt:lpstr>had</vt:lpstr>
      <vt:lpstr>has</vt:lpstr>
      <vt:lpstr>by</vt:lpstr>
      <vt:lpstr>are</vt:lpstr>
      <vt:lpstr>all</vt:lpstr>
      <vt:lpstr>did</vt:lpstr>
      <vt:lpstr>get</vt:lpstr>
      <vt:lpstr>now</vt:lpstr>
      <vt:lpstr>his</vt:lpstr>
      <vt:lpstr>or</vt:lpstr>
      <vt:lpstr>if</vt:lpstr>
      <vt:lpstr>not</vt:lpstr>
      <vt:lpstr>big</vt:lpstr>
      <vt:lpstr>day</vt:lpstr>
      <vt:lpstr>jump</vt:lpstr>
      <vt:lpstr>dog</vt:lpstr>
      <vt:lpstr>new</vt:lpstr>
      <vt:lpstr>have</vt:lpstr>
      <vt:lpstr>into</vt:lpstr>
      <vt:lpstr>little</vt:lpstr>
      <vt:lpstr>away</vt:lpstr>
      <vt:lpstr>off</vt:lpstr>
      <vt:lpstr>here</vt:lpstr>
      <vt:lpstr>come</vt:lpstr>
      <vt:lpstr>one</vt:lpstr>
      <vt:lpstr>good</vt:lpstr>
      <vt:lpstr>blue</vt:lpstr>
      <vt:lpstr>said</vt:lpstr>
      <vt:lpstr>two</vt:lpstr>
      <vt:lpstr>went</vt:lpstr>
      <vt:lpstr>yellow</vt:lpstr>
      <vt:lpstr>down</vt:lpstr>
      <vt:lpstr>going</vt:lpstr>
      <vt:lpstr>with</vt:lpstr>
      <vt:lpstr>our</vt:lpstr>
      <vt:lpstr>him</vt:lpstr>
      <vt:lpstr>three</vt:lpstr>
      <vt:lpstr>brown</vt:lpstr>
      <vt:lpstr>came</vt:lpstr>
      <vt:lpstr>red</vt:lpstr>
      <vt:lpstr>her</vt:lpstr>
      <vt:lpstr>of</vt:lpstr>
      <vt:lpstr>green</vt:lpstr>
      <vt:lpstr>saw</vt:lpstr>
      <vt:lpstr>old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2</cp:revision>
  <dcterms:created xsi:type="dcterms:W3CDTF">2020-04-13T18:49:53Z</dcterms:created>
  <dcterms:modified xsi:type="dcterms:W3CDTF">2020-04-13T19:00:20Z</dcterms:modified>
</cp:coreProperties>
</file>