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C8C1-26F7-4E21-B9DC-2B8C91B0DEE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B3F-051A-43E4-8420-2EA50C5879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C8C1-26F7-4E21-B9DC-2B8C91B0DEE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B3F-051A-43E4-8420-2EA50C5879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C8C1-26F7-4E21-B9DC-2B8C91B0DEE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B3F-051A-43E4-8420-2EA50C5879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C8C1-26F7-4E21-B9DC-2B8C91B0DEE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B3F-051A-43E4-8420-2EA50C5879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C8C1-26F7-4E21-B9DC-2B8C91B0DEE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B3F-051A-43E4-8420-2EA50C5879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C8C1-26F7-4E21-B9DC-2B8C91B0DEE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B3F-051A-43E4-8420-2EA50C5879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C8C1-26F7-4E21-B9DC-2B8C91B0DEE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B3F-051A-43E4-8420-2EA50C5879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C8C1-26F7-4E21-B9DC-2B8C91B0DEE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B3F-051A-43E4-8420-2EA50C5879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C8C1-26F7-4E21-B9DC-2B8C91B0DEE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B3F-051A-43E4-8420-2EA50C5879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C8C1-26F7-4E21-B9DC-2B8C91B0DEE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B3F-051A-43E4-8420-2EA50C5879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C8C1-26F7-4E21-B9DC-2B8C91B0DEE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B3F-051A-43E4-8420-2EA50C5879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6C8C1-26F7-4E21-B9DC-2B8C91B0DEE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D2B3F-051A-43E4-8420-2EA50C5879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Sight Word List</a:t>
            </a:r>
            <a:br>
              <a:rPr lang="en-US" dirty="0" smtClean="0"/>
            </a:b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Marking Period 2 (B)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each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every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keep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kind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last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light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live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love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made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maybe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always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more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mother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must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name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never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next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once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only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please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ran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another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read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right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ride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run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same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sat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say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school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should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sing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any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sit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six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soon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stop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these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thing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think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today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too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took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ask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try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under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better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buy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call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dear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59</Words>
  <Application>Microsoft Office PowerPoint</Application>
  <PresentationFormat>On-screen Show (4:3)</PresentationFormat>
  <Paragraphs>52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Sight Word List 1st Grade</vt:lpstr>
      <vt:lpstr>always</vt:lpstr>
      <vt:lpstr>another</vt:lpstr>
      <vt:lpstr>any</vt:lpstr>
      <vt:lpstr>ask</vt:lpstr>
      <vt:lpstr>better</vt:lpstr>
      <vt:lpstr>buy</vt:lpstr>
      <vt:lpstr>call</vt:lpstr>
      <vt:lpstr>dear</vt:lpstr>
      <vt:lpstr>each</vt:lpstr>
      <vt:lpstr>every</vt:lpstr>
      <vt:lpstr>keep</vt:lpstr>
      <vt:lpstr>kind</vt:lpstr>
      <vt:lpstr>last</vt:lpstr>
      <vt:lpstr>light</vt:lpstr>
      <vt:lpstr>live</vt:lpstr>
      <vt:lpstr>love</vt:lpstr>
      <vt:lpstr>made</vt:lpstr>
      <vt:lpstr>maybe</vt:lpstr>
      <vt:lpstr>more</vt:lpstr>
      <vt:lpstr>mother</vt:lpstr>
      <vt:lpstr>must</vt:lpstr>
      <vt:lpstr>name</vt:lpstr>
      <vt:lpstr>never</vt:lpstr>
      <vt:lpstr>next</vt:lpstr>
      <vt:lpstr>once</vt:lpstr>
      <vt:lpstr>only</vt:lpstr>
      <vt:lpstr>please</vt:lpstr>
      <vt:lpstr>ran</vt:lpstr>
      <vt:lpstr>read</vt:lpstr>
      <vt:lpstr>right</vt:lpstr>
      <vt:lpstr>ride</vt:lpstr>
      <vt:lpstr>run</vt:lpstr>
      <vt:lpstr>same</vt:lpstr>
      <vt:lpstr>sat</vt:lpstr>
      <vt:lpstr>say</vt:lpstr>
      <vt:lpstr>school</vt:lpstr>
      <vt:lpstr>should</vt:lpstr>
      <vt:lpstr>sing</vt:lpstr>
      <vt:lpstr>sit</vt:lpstr>
      <vt:lpstr>six</vt:lpstr>
      <vt:lpstr>soon</vt:lpstr>
      <vt:lpstr>stop</vt:lpstr>
      <vt:lpstr>these</vt:lpstr>
      <vt:lpstr>thing</vt:lpstr>
      <vt:lpstr>think</vt:lpstr>
      <vt:lpstr>today</vt:lpstr>
      <vt:lpstr>too</vt:lpstr>
      <vt:lpstr>took</vt:lpstr>
      <vt:lpstr>try</vt:lpstr>
      <vt:lpstr>under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Sight Word List 1st Grade</dc:title>
  <dc:creator>Michael</dc:creator>
  <cp:lastModifiedBy>Michael</cp:lastModifiedBy>
  <cp:revision>1</cp:revision>
  <dcterms:created xsi:type="dcterms:W3CDTF">2020-04-13T19:15:56Z</dcterms:created>
  <dcterms:modified xsi:type="dcterms:W3CDTF">2020-04-13T19:25:25Z</dcterms:modified>
</cp:coreProperties>
</file>