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7D5C-B471-4004-AAA3-F359402C5A9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3BAA1-B069-4402-9524-AE1870A85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7D5C-B471-4004-AAA3-F359402C5A9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3BAA1-B069-4402-9524-AE1870A85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7D5C-B471-4004-AAA3-F359402C5A9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3BAA1-B069-4402-9524-AE1870A85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7D5C-B471-4004-AAA3-F359402C5A9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3BAA1-B069-4402-9524-AE1870A85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7D5C-B471-4004-AAA3-F359402C5A9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3BAA1-B069-4402-9524-AE1870A85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7D5C-B471-4004-AAA3-F359402C5A9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3BAA1-B069-4402-9524-AE1870A85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7D5C-B471-4004-AAA3-F359402C5A9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3BAA1-B069-4402-9524-AE1870A85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7D5C-B471-4004-AAA3-F359402C5A9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3BAA1-B069-4402-9524-AE1870A85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7D5C-B471-4004-AAA3-F359402C5A9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3BAA1-B069-4402-9524-AE1870A85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7D5C-B471-4004-AAA3-F359402C5A9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3BAA1-B069-4402-9524-AE1870A85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7D5C-B471-4004-AAA3-F359402C5A9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3BAA1-B069-4402-9524-AE1870A85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37D5C-B471-4004-AAA3-F359402C5A9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3BAA1-B069-4402-9524-AE1870A859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Sight Word List</a:t>
            </a:r>
            <a:br>
              <a:rPr lang="en-US" dirty="0" smtClean="0"/>
            </a:br>
            <a:r>
              <a:rPr lang="en-US" dirty="0" smtClean="0"/>
              <a:t>Kindergarten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Marking Periods 1 - 3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what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am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the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no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go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she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he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for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you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down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like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see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>
                <a:latin typeface="Comic Sans MS" pitchFamily="66" charset="0"/>
              </a:rPr>
              <a:t>a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can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on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this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they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look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one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two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out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I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want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we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are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who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jump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do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smtClean="0">
                <a:latin typeface="Comic Sans MS" pitchFamily="66" charset="0"/>
              </a:rPr>
              <a:t>up</a:t>
            </a:r>
            <a:endParaRPr lang="en-US" sz="96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my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to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come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here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me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where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43</Words>
  <Application>Microsoft Office PowerPoint</Application>
  <PresentationFormat>On-screen Show (4:3)</PresentationFormat>
  <Paragraphs>37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Sight Word List Kindergarten</vt:lpstr>
      <vt:lpstr>like</vt:lpstr>
      <vt:lpstr>I</vt:lpstr>
      <vt:lpstr>my</vt:lpstr>
      <vt:lpstr>to</vt:lpstr>
      <vt:lpstr>come</vt:lpstr>
      <vt:lpstr>here</vt:lpstr>
      <vt:lpstr>me</vt:lpstr>
      <vt:lpstr>where</vt:lpstr>
      <vt:lpstr>what</vt:lpstr>
      <vt:lpstr>am</vt:lpstr>
      <vt:lpstr>the</vt:lpstr>
      <vt:lpstr>no</vt:lpstr>
      <vt:lpstr>go</vt:lpstr>
      <vt:lpstr>she</vt:lpstr>
      <vt:lpstr>he</vt:lpstr>
      <vt:lpstr>for</vt:lpstr>
      <vt:lpstr>you</vt:lpstr>
      <vt:lpstr>down</vt:lpstr>
      <vt:lpstr>see</vt:lpstr>
      <vt:lpstr>a</vt:lpstr>
      <vt:lpstr>can</vt:lpstr>
      <vt:lpstr>on</vt:lpstr>
      <vt:lpstr>this</vt:lpstr>
      <vt:lpstr>they</vt:lpstr>
      <vt:lpstr>look</vt:lpstr>
      <vt:lpstr>one</vt:lpstr>
      <vt:lpstr>two</vt:lpstr>
      <vt:lpstr>out</vt:lpstr>
      <vt:lpstr>want</vt:lpstr>
      <vt:lpstr>we</vt:lpstr>
      <vt:lpstr>are</vt:lpstr>
      <vt:lpstr>who</vt:lpstr>
      <vt:lpstr>jump</vt:lpstr>
      <vt:lpstr>do</vt:lpstr>
      <vt:lpstr>up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Sight Word List Kindergarten</dc:title>
  <dc:creator>Michael</dc:creator>
  <cp:lastModifiedBy>Michael</cp:lastModifiedBy>
  <cp:revision>2</cp:revision>
  <dcterms:created xsi:type="dcterms:W3CDTF">2020-04-13T18:10:54Z</dcterms:created>
  <dcterms:modified xsi:type="dcterms:W3CDTF">2020-04-13T18:29:17Z</dcterms:modified>
</cp:coreProperties>
</file>