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988A2-0901-4870-B2AC-587E27588CD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AEBCB-4590-4DE9-B236-34928E0FB4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Kindergarten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have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looked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give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boy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good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little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girl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and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that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said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there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Sight Word List Kindergarten</vt:lpstr>
      <vt:lpstr>boy</vt:lpstr>
      <vt:lpstr>good</vt:lpstr>
      <vt:lpstr>little</vt:lpstr>
      <vt:lpstr>girl</vt:lpstr>
      <vt:lpstr>and</vt:lpstr>
      <vt:lpstr>that</vt:lpstr>
      <vt:lpstr>said</vt:lpstr>
      <vt:lpstr>there</vt:lpstr>
      <vt:lpstr>have</vt:lpstr>
      <vt:lpstr>looked</vt:lpstr>
      <vt:lpstr>give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Kindergarten</dc:title>
  <dc:creator>Michael</dc:creator>
  <cp:lastModifiedBy>Michael</cp:lastModifiedBy>
  <cp:revision>1</cp:revision>
  <dcterms:created xsi:type="dcterms:W3CDTF">2020-04-13T18:30:52Z</dcterms:created>
  <dcterms:modified xsi:type="dcterms:W3CDTF">2020-04-13T18:35:56Z</dcterms:modified>
</cp:coreProperties>
</file>